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923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512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866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123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589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383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407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496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0657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957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0008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9064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8658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374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341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366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4EF45-2958-45A5-9C07-8A18FA0CD79A}" type="datetimeFigureOut">
              <a:rPr lang="uk-UA" smtClean="0"/>
              <a:t>05.11.2021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4ABCDE4-AD48-4B91-8C1E-BC10A2B7C2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59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1B627-FBC7-43A9-BFA7-6DA78BEA3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077" y="1586205"/>
            <a:ext cx="10123714" cy="307142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МК вчителів естетичного виховання, фізичної культури, трудового навчання</a:t>
            </a:r>
            <a:br>
              <a:rPr lang="uk-UA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та захисту </a:t>
            </a:r>
            <a:r>
              <a:rPr lang="uk-UA" b="1" dirty="0" smtClean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України </a:t>
            </a:r>
            <a:endParaRPr lang="uk-UA" b="1" dirty="0">
              <a:ln w="222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8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998C29-96CF-4327-9FEC-3F5ECBD043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64" y="642975"/>
            <a:ext cx="9771208" cy="5502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899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36F07-B0D5-4834-A114-5CA350D27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84629"/>
            <a:ext cx="634015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Ковч</a:t>
            </a: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Наталія Павлівна,</a:t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трудового навчання та інформатики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04135E1-3B60-40FC-BEE7-69B6F7CDD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597" y="2715970"/>
            <a:ext cx="5957383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роботи: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років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 категорія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Класи, в яких викладає: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3-А,Б,В,Г, 4-А,Б,В, 5-А,Б, В, 6-А,Б,В, 8-Б,В.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працює вчитель: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«Формування проектно-технологічної компетентності 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трудового навчання»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2A1B4B-D9A6-4888-A203-59F5869C3A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9" t="6651" r="16190" b="4906"/>
          <a:stretch/>
        </p:blipFill>
        <p:spPr>
          <a:xfrm>
            <a:off x="7421524" y="1045029"/>
            <a:ext cx="3666932" cy="5551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307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F819C-6CE6-4843-BAA7-68C7B5771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827" y="207227"/>
            <a:ext cx="7871244" cy="1510522"/>
          </a:xfrm>
        </p:spPr>
        <p:txBody>
          <a:bodyPr>
            <a:normAutofit/>
          </a:bodyPr>
          <a:lstStyle/>
          <a:p>
            <a:r>
              <a:rPr lang="uk-UA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Грицевич</a:t>
            </a: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Віталіївна, </a:t>
            </a: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образотворчого мистецтва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36FF8DA-3C1F-4E19-B30C-3A5EBA75F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41536"/>
            <a:ext cx="5680936" cy="3839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роботи: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категорія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Класи, в яких викладає: 5-А, Б, 6-А, Б, В, 7-А, Б, В, 9-Б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працює вчитель: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«Розвиток творчих здібностей учнів 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образотворчого мистецтва»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3EAA02-8B6C-43CE-B4FD-9E89C0AC31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279" y="1424763"/>
            <a:ext cx="3766601" cy="5022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623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0C3D8-AAA0-4F39-ABC7-56BDB13D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828" y="357023"/>
            <a:ext cx="8596668" cy="1320800"/>
          </a:xfrm>
        </p:spPr>
        <p:txBody>
          <a:bodyPr>
            <a:normAutofit/>
          </a:bodyPr>
          <a:lstStyle/>
          <a:p>
            <a:r>
              <a:rPr lang="uk-UA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Остапук</a:t>
            </a: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Володимирівна,</a:t>
            </a:r>
            <a:b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музичного мистецтва</a:t>
            </a:r>
          </a:p>
        </p:txBody>
      </p:sp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45E09267-4925-4B37-89E9-A3BB4F498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5702201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роботи: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 роки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Класи, в яких викладає: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А, Б, 2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А, Б, 3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А, Б, 4-А, Б, 5-А, Б, В, 6-А, Б, В,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7-А, Б, В, 9-А.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працює вчитель: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«Розвиток вокально-мистецьких навичок учнів початкових класів»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306625-7F97-42FC-997F-A2D10A3B9B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426" y="1415144"/>
            <a:ext cx="3638938" cy="4851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045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FB94A3-E976-4941-A5FD-9404FCDC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297" y="33025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uk-UA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Миколаюк</a:t>
            </a: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Василь Юрійович,</a:t>
            </a: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трудового навчання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2194FFB1-BBBB-4B10-AE20-8D6619712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6148768" cy="3880773"/>
          </a:xfrm>
        </p:spPr>
        <p:txBody>
          <a:bodyPr/>
          <a:lstStyle/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роботи: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категорія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Класи, в яких викладає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5-А, Б, 6-Б, В, </a:t>
            </a:r>
          </a:p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7-А, Б, В, 8-Б, В, 9-А, Б, В, 11-В.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працює вчитель: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організації колективно-групового навчання 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трудового навчання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B47F40-C67D-44A4-9271-6B8DE1132B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/>
          <a:stretch/>
        </p:blipFill>
        <p:spPr>
          <a:xfrm rot="5400000">
            <a:off x="6356020" y="1971096"/>
            <a:ext cx="5802606" cy="35865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811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68B6B8-8C90-4B21-B54A-F11EC950E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32" y="620379"/>
            <a:ext cx="8596668" cy="1320800"/>
          </a:xfrm>
        </p:spPr>
        <p:txBody>
          <a:bodyPr/>
          <a:lstStyle/>
          <a:p>
            <a:pPr algn="ctr"/>
            <a:r>
              <a:rPr lang="uk-UA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Старушик</a:t>
            </a: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Генадій Григорович, </a:t>
            </a: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предмету «Захист України»</a:t>
            </a:r>
          </a:p>
        </p:txBody>
      </p:sp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B6222B49-2038-4E0F-B40A-0C40E08AF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611" y="2394505"/>
            <a:ext cx="5449281" cy="3880773"/>
          </a:xfrm>
        </p:spPr>
        <p:txBody>
          <a:bodyPr/>
          <a:lstStyle/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роботи: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 категорія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Класи, в яких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викладає: 10-А, Б, 11-А, Б, В.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працює вчитель: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організації практичних занять з предмету «Захист України»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3DDBF7-3A72-43AA-8E62-07F29AC44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3"/>
          <a:stretch/>
        </p:blipFill>
        <p:spPr>
          <a:xfrm rot="5400000">
            <a:off x="-838722" y="2176210"/>
            <a:ext cx="5446180" cy="33150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724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C56D41-967A-4870-8E59-374A3DF0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478" y="330718"/>
            <a:ext cx="8596668" cy="1320800"/>
          </a:xfrm>
        </p:spPr>
        <p:txBody>
          <a:bodyPr/>
          <a:lstStyle/>
          <a:p>
            <a:pPr algn="ctr"/>
            <a:r>
              <a:rPr lang="uk-UA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Кіпень</a:t>
            </a: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Роман Миколайович,</a:t>
            </a:r>
            <a:b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фізичної культури</a:t>
            </a:r>
          </a:p>
        </p:txBody>
      </p:sp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335F089B-416E-496D-9B65-CE0A16DC6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417" y="2314372"/>
            <a:ext cx="6591865" cy="3880773"/>
          </a:xfrm>
        </p:spPr>
        <p:txBody>
          <a:bodyPr/>
          <a:lstStyle/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роботи: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років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категорія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Класи, в яких викладає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5-Б, 6-А, Б, 9-А, Б, В.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працює вчитель: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«Стимулювання фізичної активності учнів 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фізичного виховання»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3CBEC2-D2A0-43BE-89B5-E990E8DED3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2"/>
          <a:stretch/>
        </p:blipFill>
        <p:spPr>
          <a:xfrm rot="5400000">
            <a:off x="7130697" y="2037701"/>
            <a:ext cx="5596752" cy="35334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4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6AAB3-87EE-4F34-A88D-BCA07F09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682" y="269359"/>
            <a:ext cx="8596668" cy="1320800"/>
          </a:xfrm>
        </p:spPr>
        <p:txBody>
          <a:bodyPr/>
          <a:lstStyle/>
          <a:p>
            <a:pPr algn="ctr"/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Боровський Дмитро В’ячеславович,</a:t>
            </a:r>
            <a:b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фізичної культури</a:t>
            </a:r>
          </a:p>
        </p:txBody>
      </p:sp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53FD7EA4-DEEE-4D5A-BC10-1CF3EEA75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3" y="2479565"/>
            <a:ext cx="7442790" cy="3880773"/>
          </a:xfrm>
        </p:spPr>
        <p:txBody>
          <a:bodyPr/>
          <a:lstStyle/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роботи: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 категорія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Класи, в яких викладає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5-В, 7-В, 8-А, Б, В, 11-А, В.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працює вчитель: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«Розвиток інтересу учнів до власного здоров’я 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фізичного виховання»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90641D-D5C6-4253-923F-D388ECC743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4" t="16112"/>
          <a:stretch/>
        </p:blipFill>
        <p:spPr>
          <a:xfrm>
            <a:off x="7485321" y="1452002"/>
            <a:ext cx="4028917" cy="5140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677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DA275-FC8F-4DDB-B7BC-EF21EA408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32" y="354418"/>
            <a:ext cx="7403410" cy="1320800"/>
          </a:xfrm>
        </p:spPr>
        <p:txBody>
          <a:bodyPr/>
          <a:lstStyle/>
          <a:p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Сабадаш Віта Володимирівна, </a:t>
            </a: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фізичної культури</a:t>
            </a:r>
          </a:p>
        </p:txBody>
      </p:sp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BD40BB26-01F4-46C8-9CD2-338E46C76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562" y="2330710"/>
            <a:ext cx="6978108" cy="3880773"/>
          </a:xfrm>
        </p:spPr>
        <p:txBody>
          <a:bodyPr/>
          <a:lstStyle/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роботи: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категорія</a:t>
            </a: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Класи, в яких викладає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5-А,  6-В, 7-А, Б, 10-А,Б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працює вчитель: «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рухливих ігор 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фізичного виховання»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1037" name="Picture 13" descr="C:\Users\Користувач\Desktop\IMG-5a3b40d41d6537dc29ef22f549f40b4f-V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4"/>
          <a:stretch/>
        </p:blipFill>
        <p:spPr bwMode="auto">
          <a:xfrm>
            <a:off x="8016949" y="954975"/>
            <a:ext cx="3693262" cy="5488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07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216</TotalTime>
  <Words>434</Words>
  <Application>Microsoft Office PowerPoint</Application>
  <PresentationFormat>Широкоэкранный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Wingdings 3</vt:lpstr>
      <vt:lpstr>Грань</vt:lpstr>
      <vt:lpstr>МК вчителів естетичного виховання, фізичної культури, трудового навчання  та захисту  України </vt:lpstr>
      <vt:lpstr>Презентация PowerPoint</vt:lpstr>
      <vt:lpstr>Ковч Наталія Павлівна, вчитель трудового навчання та інформатики</vt:lpstr>
      <vt:lpstr>Грицевич Оксана Віталіївна,  вчитель образотворчого мистецтва</vt:lpstr>
      <vt:lpstr>Остапук Людмила Володимирівна, вчитель музичного мистецтва</vt:lpstr>
      <vt:lpstr>Миколаюк Василь Юрійович, вчитель трудового навчання </vt:lpstr>
      <vt:lpstr>Старушик Генадій Григорович,  вчитель предмету «Захист України»</vt:lpstr>
      <vt:lpstr>Кіпень Роман Миколайович, вчитель фізичної культури</vt:lpstr>
      <vt:lpstr>Боровський Дмитро В’ячеславович, вчитель фізичної культури</vt:lpstr>
      <vt:lpstr>Сабадаш Віта Володимирівна,  вчитель фізичної культури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МК вчителів естетичного виховання, фізичної культури, трудового навчання  та захисту Вітчизни </dc:title>
  <dc:creator>user</dc:creator>
  <cp:lastModifiedBy>Teacher36</cp:lastModifiedBy>
  <cp:revision>20</cp:revision>
  <dcterms:created xsi:type="dcterms:W3CDTF">2021-11-02T10:39:00Z</dcterms:created>
  <dcterms:modified xsi:type="dcterms:W3CDTF">2021-11-05T08:08:04Z</dcterms:modified>
</cp:coreProperties>
</file>